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65" r:id="rId1"/>
  </p:sldMasterIdLst>
  <p:notesMasterIdLst>
    <p:notesMasterId r:id="rId3"/>
  </p:notesMasterIdLst>
  <p:handoutMasterIdLst>
    <p:handoutMasterId r:id="rId4"/>
  </p:handoutMasterIdLst>
  <p:sldIdLst>
    <p:sldId id="719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4F5A9"/>
    <a:srgbClr val="FF9999"/>
    <a:srgbClr val="FFFE7D"/>
    <a:srgbClr val="FFFF00"/>
    <a:srgbClr val="3399FF"/>
    <a:srgbClr val="FFE07D"/>
    <a:srgbClr val="F3F9FA"/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8" autoAdjust="0"/>
    <p:restoredTop sz="94660"/>
  </p:normalViewPr>
  <p:slideViewPr>
    <p:cSldViewPr>
      <p:cViewPr varScale="1">
        <p:scale>
          <a:sx n="68" d="100"/>
          <a:sy n="68" d="100"/>
        </p:scale>
        <p:origin x="16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533757-1E10-4DCF-832B-29E8FCD8C0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361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6" y="1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6" y="9428585"/>
            <a:ext cx="2945659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8" tIns="45699" rIns="91398" bIns="456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182E70-795E-48B3-8F23-9863652025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8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FFFAE-3E23-41E2-91C7-2E08969BB80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72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D1264-DC4E-4280-828C-7D68055E6B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31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9B285-5507-4251-841C-423AAA509E6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32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3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DEBEC-BB05-4897-A576-E2E3009F8E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05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EE9E7-42D8-4BB8-95BF-2C3A15DE772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38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4D416-CEF9-48A4-A428-4B9515D9408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69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9ABE5-B6B1-4DB0-AB8B-46FF669E21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93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11FC-B86D-4D93-8143-25DC4361DC1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32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87CE-B69D-47F4-BC54-489542A271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11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FBC62-577F-4475-A78A-BC20AA6E7ED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19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2000"/>
            <a:lum/>
          </a:blip>
          <a:srcRect/>
          <a:stretch>
            <a:fillRect l="-4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94E2F7-6521-4A85-BEF5-F915B75440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77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856A7-D790-46D5-8C9C-56F21FA1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ОГЭ-2022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7A4AF3-D5BD-4721-9AD7-61782B8F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ОГЭ 2022, основной период:</a:t>
            </a:r>
            <a:endParaRPr lang="ru-RU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и 21 мая — иностранные языки;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 мая — математика;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 мая — обществознание;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июня — история, физика, биология, химия;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июня — биология, информатика, география, химия;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июня — литература, физика, информатика, география;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 июня — русский язык.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5EC32C-685B-46A1-B97C-2FACD340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D81DF-EE8F-4948-B780-011D7CCDE77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19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25385</TotalTime>
  <Words>67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Расписание ОГЭ-2022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вопросы организации проведения ОГЭ по информатике</dc:title>
  <dc:creator>bvl</dc:creator>
  <cp:lastModifiedBy> </cp:lastModifiedBy>
  <cp:revision>674</cp:revision>
  <cp:lastPrinted>2021-11-19T06:52:25Z</cp:lastPrinted>
  <dcterms:created xsi:type="dcterms:W3CDTF">2016-10-12T09:11:36Z</dcterms:created>
  <dcterms:modified xsi:type="dcterms:W3CDTF">2021-12-26T08:20:26Z</dcterms:modified>
</cp:coreProperties>
</file>